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7" r:id="rId2"/>
    <p:sldId id="278" r:id="rId3"/>
    <p:sldId id="279" r:id="rId4"/>
    <p:sldId id="263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71AA"/>
    <a:srgbClr val="B3C928"/>
    <a:srgbClr val="E89F20"/>
    <a:srgbClr val="DC7523"/>
    <a:srgbClr val="D978A3"/>
    <a:srgbClr val="6D6DA2"/>
    <a:srgbClr val="B7CD28"/>
    <a:srgbClr val="596469"/>
    <a:srgbClr val="407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8" autoAdjust="0"/>
    <p:restoredTop sz="94660"/>
  </p:normalViewPr>
  <p:slideViewPr>
    <p:cSldViewPr snapToGrid="0">
      <p:cViewPr>
        <p:scale>
          <a:sx n="125" d="100"/>
          <a:sy n="125" d="100"/>
        </p:scale>
        <p:origin x="-52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70614-1903-4E75-B9E9-4CE51B7ED300}" type="doc">
      <dgm:prSet loTypeId="urn:microsoft.com/office/officeart/2005/8/layout/hChevron3" loCatId="process" qsTypeId="urn:microsoft.com/office/officeart/2005/8/quickstyle/simple1" qsCatId="simple" csTypeId="urn:microsoft.com/office/officeart/2005/8/colors/accent1_4" csCatId="accent1" phldr="1"/>
      <dgm:spPr/>
    </dgm:pt>
    <dgm:pt modelId="{1397B173-2A62-4264-82C0-48010AB35BAD}">
      <dgm:prSet phldrT="[Text]"/>
      <dgm:spPr>
        <a:solidFill>
          <a:srgbClr val="3F71AA"/>
        </a:solidFill>
      </dgm:spPr>
      <dgm:t>
        <a:bodyPr/>
        <a:lstStyle/>
        <a:p>
          <a:r>
            <a:rPr lang="en-US" b="1" smtClean="0"/>
            <a:t>DIGNITY</a:t>
          </a:r>
          <a:endParaRPr lang="en-US" b="1" dirty="0"/>
        </a:p>
      </dgm:t>
    </dgm:pt>
    <dgm:pt modelId="{487AB723-52C7-4754-95C8-91CF1E81720B}" type="parTrans" cxnId="{8190114F-18F7-4C09-84DB-85C5D5C58009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9B83B74-5EF0-48BD-A568-550AD0C5456F}" type="sibTrans" cxnId="{8190114F-18F7-4C09-84DB-85C5D5C58009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AD66705-E648-4DD1-BABD-938A603F5935}">
      <dgm:prSet phldrT="[Text]"/>
      <dgm:spPr>
        <a:solidFill>
          <a:srgbClr val="B3C928"/>
        </a:solidFill>
      </dgm:spPr>
      <dgm:t>
        <a:bodyPr/>
        <a:lstStyle/>
        <a:p>
          <a:r>
            <a:rPr lang="en-US" b="1" smtClean="0"/>
            <a:t>HUMILITY</a:t>
          </a:r>
          <a:endParaRPr lang="en-US" b="1"/>
        </a:p>
      </dgm:t>
    </dgm:pt>
    <dgm:pt modelId="{332913D1-CE70-4703-8EFA-302005B44192}" type="parTrans" cxnId="{EFEA2150-04A4-4260-97D1-E6D3A50C280A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12E6507-0AF3-45F5-B420-FE9BD850B27D}" type="sibTrans" cxnId="{EFEA2150-04A4-4260-97D1-E6D3A50C280A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00CAEA7-31AA-44ED-BA3D-255C479652F5}">
      <dgm:prSet phldrT="[Text]"/>
      <dgm:spPr>
        <a:solidFill>
          <a:srgbClr val="DC7523"/>
        </a:solidFill>
      </dgm:spPr>
      <dgm:t>
        <a:bodyPr/>
        <a:lstStyle/>
        <a:p>
          <a:r>
            <a:rPr lang="en-US" b="1" smtClean="0"/>
            <a:t>INTEGRITY</a:t>
          </a:r>
          <a:endParaRPr lang="en-US" b="1"/>
        </a:p>
      </dgm:t>
    </dgm:pt>
    <dgm:pt modelId="{F2BA7C02-29DA-40A8-B0EB-E6A5EA341D93}" type="parTrans" cxnId="{59D20AF6-9B29-473A-80C1-5918EA2A6993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3C7E8E0-C79D-455B-8B36-26F50C1B5FCE}" type="sibTrans" cxnId="{59D20AF6-9B29-473A-80C1-5918EA2A6993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9F0A9CA-C768-4A55-9D89-ACE1A8818856}">
      <dgm:prSet/>
      <dgm:spPr>
        <a:solidFill>
          <a:srgbClr val="E89F20"/>
        </a:solidFill>
      </dgm:spPr>
      <dgm:t>
        <a:bodyPr/>
        <a:lstStyle/>
        <a:p>
          <a:r>
            <a:rPr lang="en-US" b="1" smtClean="0"/>
            <a:t>COMPASSION</a:t>
          </a:r>
          <a:endParaRPr lang="en-US" b="1" dirty="0"/>
        </a:p>
      </dgm:t>
    </dgm:pt>
    <dgm:pt modelId="{61A228E3-028C-4987-A587-48D093041F4E}" type="parTrans" cxnId="{8A25D001-25FE-44DE-8FDD-7A29CFA90CC9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0BEDAD5-D9C0-4DCC-8385-0BDA47ED9D41}" type="sibTrans" cxnId="{8A25D001-25FE-44DE-8FDD-7A29CFA90CC9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E4062C9-D872-4383-BA9E-C5978407EFCB}">
      <dgm:prSet/>
      <dgm:spPr>
        <a:solidFill>
          <a:srgbClr val="596469"/>
        </a:solidFill>
      </dgm:spPr>
      <dgm:t>
        <a:bodyPr/>
        <a:lstStyle/>
        <a:p>
          <a:r>
            <a:rPr lang="en-US" b="1" dirty="0" smtClean="0"/>
            <a:t>COLLABORATION</a:t>
          </a:r>
          <a:endParaRPr lang="en-US" b="1" dirty="0"/>
        </a:p>
      </dgm:t>
    </dgm:pt>
    <dgm:pt modelId="{700727D6-80B9-4B2C-853B-2B288DCC4C96}" type="parTrans" cxnId="{F91739FC-98A7-479A-B607-D5A382AAD4EA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64DC83E-C589-4920-A4C1-9E6960C35702}" type="sibTrans" cxnId="{F91739FC-98A7-479A-B607-D5A382AAD4EA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82758F9-E46A-4719-A7D0-D6313D8A804C}">
      <dgm:prSet/>
      <dgm:spPr>
        <a:solidFill>
          <a:srgbClr val="6D6DA2"/>
        </a:solidFill>
      </dgm:spPr>
      <dgm:t>
        <a:bodyPr/>
        <a:lstStyle/>
        <a:p>
          <a:r>
            <a:rPr lang="en-US" b="1" smtClean="0"/>
            <a:t>EXCELLENCE</a:t>
          </a:r>
          <a:endParaRPr lang="en-US" b="1"/>
        </a:p>
      </dgm:t>
    </dgm:pt>
    <dgm:pt modelId="{8928D037-8B61-416B-8FDB-3829B96CAF30}" type="parTrans" cxnId="{280E2417-3536-4411-95EC-C890CD977A9D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2280233-9D45-460F-A07B-6BA084BBD489}" type="sibTrans" cxnId="{280E2417-3536-4411-95EC-C890CD977A9D}">
      <dgm:prSet/>
      <dgm:spPr/>
      <dgm:t>
        <a:bodyPr/>
        <a:lstStyle/>
        <a:p>
          <a:endParaRPr lang="en-US" b="1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E8FC2DC-F030-4081-B8D4-8F98F6FD7443}" type="pres">
      <dgm:prSet presAssocID="{4AE70614-1903-4E75-B9E9-4CE51B7ED300}" presName="Name0" presStyleCnt="0">
        <dgm:presLayoutVars>
          <dgm:dir/>
          <dgm:resizeHandles val="exact"/>
        </dgm:presLayoutVars>
      </dgm:prSet>
      <dgm:spPr/>
    </dgm:pt>
    <dgm:pt modelId="{F4AFE82E-B8F3-4BC1-B357-FCC846E0B6A4}" type="pres">
      <dgm:prSet presAssocID="{1397B173-2A62-4264-82C0-48010AB35BAD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D10EE-9AF2-42C9-A426-DA55FF7C9933}" type="pres">
      <dgm:prSet presAssocID="{59B83B74-5EF0-48BD-A568-550AD0C5456F}" presName="parSpace" presStyleCnt="0"/>
      <dgm:spPr/>
    </dgm:pt>
    <dgm:pt modelId="{4374C696-29AB-4C3C-A5EE-3291C148C0EA}" type="pres">
      <dgm:prSet presAssocID="{A9F0A9CA-C768-4A55-9D89-ACE1A8818856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C6983-ABFA-4A09-907C-1D20F5352C9C}" type="pres">
      <dgm:prSet presAssocID="{20BEDAD5-D9C0-4DCC-8385-0BDA47ED9D41}" presName="parSpace" presStyleCnt="0"/>
      <dgm:spPr/>
    </dgm:pt>
    <dgm:pt modelId="{FA537933-2CC2-40C3-B03B-A5CACB8715D2}" type="pres">
      <dgm:prSet presAssocID="{CAD66705-E648-4DD1-BABD-938A603F5935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74EB4-390C-44A2-9580-9DEA9BBF019E}" type="pres">
      <dgm:prSet presAssocID="{412E6507-0AF3-45F5-B420-FE9BD850B27D}" presName="parSpace" presStyleCnt="0"/>
      <dgm:spPr/>
    </dgm:pt>
    <dgm:pt modelId="{FE433678-7232-499D-96CE-1579E7B5463F}" type="pres">
      <dgm:prSet presAssocID="{7E4062C9-D872-4383-BA9E-C5978407EFC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104E7-95DE-40A3-9B9D-A1F6E5601A5F}" type="pres">
      <dgm:prSet presAssocID="{764DC83E-C589-4920-A4C1-9E6960C35702}" presName="parSpace" presStyleCnt="0"/>
      <dgm:spPr/>
    </dgm:pt>
    <dgm:pt modelId="{73B32778-CC3D-4D83-B4CA-FCE1124E0AEA}" type="pres">
      <dgm:prSet presAssocID="{582758F9-E46A-4719-A7D0-D6313D8A804C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8D02-4831-44A7-9533-1D5DB597BBB6}" type="pres">
      <dgm:prSet presAssocID="{12280233-9D45-460F-A07B-6BA084BBD489}" presName="parSpace" presStyleCnt="0"/>
      <dgm:spPr/>
    </dgm:pt>
    <dgm:pt modelId="{8FE1EFA7-F593-40E3-A9A9-330E5636FF03}" type="pres">
      <dgm:prSet presAssocID="{400CAEA7-31AA-44ED-BA3D-255C479652F5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1739FC-98A7-479A-B607-D5A382AAD4EA}" srcId="{4AE70614-1903-4E75-B9E9-4CE51B7ED300}" destId="{7E4062C9-D872-4383-BA9E-C5978407EFCB}" srcOrd="3" destOrd="0" parTransId="{700727D6-80B9-4B2C-853B-2B288DCC4C96}" sibTransId="{764DC83E-C589-4920-A4C1-9E6960C35702}"/>
    <dgm:cxn modelId="{8A25D001-25FE-44DE-8FDD-7A29CFA90CC9}" srcId="{4AE70614-1903-4E75-B9E9-4CE51B7ED300}" destId="{A9F0A9CA-C768-4A55-9D89-ACE1A8818856}" srcOrd="1" destOrd="0" parTransId="{61A228E3-028C-4987-A587-48D093041F4E}" sibTransId="{20BEDAD5-D9C0-4DCC-8385-0BDA47ED9D41}"/>
    <dgm:cxn modelId="{6D80B9DE-4679-47B5-B466-E94A440B0827}" type="presOf" srcId="{CAD66705-E648-4DD1-BABD-938A603F5935}" destId="{FA537933-2CC2-40C3-B03B-A5CACB8715D2}" srcOrd="0" destOrd="0" presId="urn:microsoft.com/office/officeart/2005/8/layout/hChevron3"/>
    <dgm:cxn modelId="{59D20AF6-9B29-473A-80C1-5918EA2A6993}" srcId="{4AE70614-1903-4E75-B9E9-4CE51B7ED300}" destId="{400CAEA7-31AA-44ED-BA3D-255C479652F5}" srcOrd="5" destOrd="0" parTransId="{F2BA7C02-29DA-40A8-B0EB-E6A5EA341D93}" sibTransId="{F3C7E8E0-C79D-455B-8B36-26F50C1B5FCE}"/>
    <dgm:cxn modelId="{E8F3A20F-6507-4959-AAE2-79340263E95B}" type="presOf" srcId="{1397B173-2A62-4264-82C0-48010AB35BAD}" destId="{F4AFE82E-B8F3-4BC1-B357-FCC846E0B6A4}" srcOrd="0" destOrd="0" presId="urn:microsoft.com/office/officeart/2005/8/layout/hChevron3"/>
    <dgm:cxn modelId="{8190114F-18F7-4C09-84DB-85C5D5C58009}" srcId="{4AE70614-1903-4E75-B9E9-4CE51B7ED300}" destId="{1397B173-2A62-4264-82C0-48010AB35BAD}" srcOrd="0" destOrd="0" parTransId="{487AB723-52C7-4754-95C8-91CF1E81720B}" sibTransId="{59B83B74-5EF0-48BD-A568-550AD0C5456F}"/>
    <dgm:cxn modelId="{4E5587BF-3097-4321-B078-5EDB4B33EFE5}" type="presOf" srcId="{400CAEA7-31AA-44ED-BA3D-255C479652F5}" destId="{8FE1EFA7-F593-40E3-A9A9-330E5636FF03}" srcOrd="0" destOrd="0" presId="urn:microsoft.com/office/officeart/2005/8/layout/hChevron3"/>
    <dgm:cxn modelId="{EFEA2150-04A4-4260-97D1-E6D3A50C280A}" srcId="{4AE70614-1903-4E75-B9E9-4CE51B7ED300}" destId="{CAD66705-E648-4DD1-BABD-938A603F5935}" srcOrd="2" destOrd="0" parTransId="{332913D1-CE70-4703-8EFA-302005B44192}" sibTransId="{412E6507-0AF3-45F5-B420-FE9BD850B27D}"/>
    <dgm:cxn modelId="{71CA22ED-4853-47BB-9173-065A4BD60C75}" type="presOf" srcId="{A9F0A9CA-C768-4A55-9D89-ACE1A8818856}" destId="{4374C696-29AB-4C3C-A5EE-3291C148C0EA}" srcOrd="0" destOrd="0" presId="urn:microsoft.com/office/officeart/2005/8/layout/hChevron3"/>
    <dgm:cxn modelId="{78B2AD6D-3A52-4914-A52B-C2FBFB666421}" type="presOf" srcId="{582758F9-E46A-4719-A7D0-D6313D8A804C}" destId="{73B32778-CC3D-4D83-B4CA-FCE1124E0AEA}" srcOrd="0" destOrd="0" presId="urn:microsoft.com/office/officeart/2005/8/layout/hChevron3"/>
    <dgm:cxn modelId="{280E2417-3536-4411-95EC-C890CD977A9D}" srcId="{4AE70614-1903-4E75-B9E9-4CE51B7ED300}" destId="{582758F9-E46A-4719-A7D0-D6313D8A804C}" srcOrd="4" destOrd="0" parTransId="{8928D037-8B61-416B-8FDB-3829B96CAF30}" sibTransId="{12280233-9D45-460F-A07B-6BA084BBD489}"/>
    <dgm:cxn modelId="{296E44BB-FB7C-4949-915F-2469D23D09B3}" type="presOf" srcId="{7E4062C9-D872-4383-BA9E-C5978407EFCB}" destId="{FE433678-7232-499D-96CE-1579E7B5463F}" srcOrd="0" destOrd="0" presId="urn:microsoft.com/office/officeart/2005/8/layout/hChevron3"/>
    <dgm:cxn modelId="{68E701CC-8909-423C-845C-67A1F71E3F0E}" type="presOf" srcId="{4AE70614-1903-4E75-B9E9-4CE51B7ED300}" destId="{FE8FC2DC-F030-4081-B8D4-8F98F6FD7443}" srcOrd="0" destOrd="0" presId="urn:microsoft.com/office/officeart/2005/8/layout/hChevron3"/>
    <dgm:cxn modelId="{C7E31338-685E-4E37-AC11-C8086DC3FCDE}" type="presParOf" srcId="{FE8FC2DC-F030-4081-B8D4-8F98F6FD7443}" destId="{F4AFE82E-B8F3-4BC1-B357-FCC846E0B6A4}" srcOrd="0" destOrd="0" presId="urn:microsoft.com/office/officeart/2005/8/layout/hChevron3"/>
    <dgm:cxn modelId="{7C1DBC4C-71B9-44D6-9641-603E884E9245}" type="presParOf" srcId="{FE8FC2DC-F030-4081-B8D4-8F98F6FD7443}" destId="{603D10EE-9AF2-42C9-A426-DA55FF7C9933}" srcOrd="1" destOrd="0" presId="urn:microsoft.com/office/officeart/2005/8/layout/hChevron3"/>
    <dgm:cxn modelId="{18EB5D0D-0D57-44D1-8D6B-2FD76743B7A9}" type="presParOf" srcId="{FE8FC2DC-F030-4081-B8D4-8F98F6FD7443}" destId="{4374C696-29AB-4C3C-A5EE-3291C148C0EA}" srcOrd="2" destOrd="0" presId="urn:microsoft.com/office/officeart/2005/8/layout/hChevron3"/>
    <dgm:cxn modelId="{A943FB6D-C636-4D86-A48A-DCAFBDE60019}" type="presParOf" srcId="{FE8FC2DC-F030-4081-B8D4-8F98F6FD7443}" destId="{D60C6983-ABFA-4A09-907C-1D20F5352C9C}" srcOrd="3" destOrd="0" presId="urn:microsoft.com/office/officeart/2005/8/layout/hChevron3"/>
    <dgm:cxn modelId="{CEC657C6-B937-48B5-9690-1FE0196549D0}" type="presParOf" srcId="{FE8FC2DC-F030-4081-B8D4-8F98F6FD7443}" destId="{FA537933-2CC2-40C3-B03B-A5CACB8715D2}" srcOrd="4" destOrd="0" presId="urn:microsoft.com/office/officeart/2005/8/layout/hChevron3"/>
    <dgm:cxn modelId="{D689A02F-75C5-4542-A4F6-ACE09D832CF8}" type="presParOf" srcId="{FE8FC2DC-F030-4081-B8D4-8F98F6FD7443}" destId="{AC174EB4-390C-44A2-9580-9DEA9BBF019E}" srcOrd="5" destOrd="0" presId="urn:microsoft.com/office/officeart/2005/8/layout/hChevron3"/>
    <dgm:cxn modelId="{B2ED6901-4FC3-40F8-87D3-11A940CAC5B3}" type="presParOf" srcId="{FE8FC2DC-F030-4081-B8D4-8F98F6FD7443}" destId="{FE433678-7232-499D-96CE-1579E7B5463F}" srcOrd="6" destOrd="0" presId="urn:microsoft.com/office/officeart/2005/8/layout/hChevron3"/>
    <dgm:cxn modelId="{9EC3D6A1-F1DE-4889-AFC7-8E09100A2CD6}" type="presParOf" srcId="{FE8FC2DC-F030-4081-B8D4-8F98F6FD7443}" destId="{53A104E7-95DE-40A3-9B9D-A1F6E5601A5F}" srcOrd="7" destOrd="0" presId="urn:microsoft.com/office/officeart/2005/8/layout/hChevron3"/>
    <dgm:cxn modelId="{E489B416-B38E-4715-9260-2B46A92DEBA6}" type="presParOf" srcId="{FE8FC2DC-F030-4081-B8D4-8F98F6FD7443}" destId="{73B32778-CC3D-4D83-B4CA-FCE1124E0AEA}" srcOrd="8" destOrd="0" presId="urn:microsoft.com/office/officeart/2005/8/layout/hChevron3"/>
    <dgm:cxn modelId="{AC7F69C7-3A80-44E0-960F-0F0321BBC072}" type="presParOf" srcId="{FE8FC2DC-F030-4081-B8D4-8F98F6FD7443}" destId="{9F788D02-4831-44A7-9533-1D5DB597BBB6}" srcOrd="9" destOrd="0" presId="urn:microsoft.com/office/officeart/2005/8/layout/hChevron3"/>
    <dgm:cxn modelId="{2104FEDC-B511-4218-8FEA-B173928AD6DC}" type="presParOf" srcId="{FE8FC2DC-F030-4081-B8D4-8F98F6FD7443}" destId="{8FE1EFA7-F593-40E3-A9A9-330E5636FF03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FE82E-B8F3-4BC1-B357-FCC846E0B6A4}">
      <dsp:nvSpPr>
        <dsp:cNvPr id="0" name=""/>
        <dsp:cNvSpPr/>
      </dsp:nvSpPr>
      <dsp:spPr>
        <a:xfrm>
          <a:off x="1071" y="151876"/>
          <a:ext cx="1755219" cy="702087"/>
        </a:xfrm>
        <a:prstGeom prst="homePlate">
          <a:avLst/>
        </a:prstGeom>
        <a:solidFill>
          <a:srgbClr val="3F71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DIGNITY</a:t>
          </a:r>
          <a:endParaRPr lang="en-US" sz="1100" b="1" kern="1200" dirty="0"/>
        </a:p>
      </dsp:txBody>
      <dsp:txXfrm>
        <a:off x="1071" y="151876"/>
        <a:ext cx="1579697" cy="702087"/>
      </dsp:txXfrm>
    </dsp:sp>
    <dsp:sp modelId="{4374C696-29AB-4C3C-A5EE-3291C148C0EA}">
      <dsp:nvSpPr>
        <dsp:cNvPr id="0" name=""/>
        <dsp:cNvSpPr/>
      </dsp:nvSpPr>
      <dsp:spPr>
        <a:xfrm>
          <a:off x="1405247" y="151876"/>
          <a:ext cx="1755219" cy="702087"/>
        </a:xfrm>
        <a:prstGeom prst="chevron">
          <a:avLst/>
        </a:prstGeom>
        <a:solidFill>
          <a:srgbClr val="E89F2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COMPASSION</a:t>
          </a:r>
          <a:endParaRPr lang="en-US" sz="1100" b="1" kern="1200" dirty="0"/>
        </a:p>
      </dsp:txBody>
      <dsp:txXfrm>
        <a:off x="1756291" y="151876"/>
        <a:ext cx="1053132" cy="702087"/>
      </dsp:txXfrm>
    </dsp:sp>
    <dsp:sp modelId="{FA537933-2CC2-40C3-B03B-A5CACB8715D2}">
      <dsp:nvSpPr>
        <dsp:cNvPr id="0" name=""/>
        <dsp:cNvSpPr/>
      </dsp:nvSpPr>
      <dsp:spPr>
        <a:xfrm>
          <a:off x="2809422" y="151876"/>
          <a:ext cx="1755219" cy="702087"/>
        </a:xfrm>
        <a:prstGeom prst="chevron">
          <a:avLst/>
        </a:prstGeom>
        <a:solidFill>
          <a:srgbClr val="B3C9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HUMILITY</a:t>
          </a:r>
          <a:endParaRPr lang="en-US" sz="1100" b="1" kern="1200"/>
        </a:p>
      </dsp:txBody>
      <dsp:txXfrm>
        <a:off x="3160466" y="151876"/>
        <a:ext cx="1053132" cy="702087"/>
      </dsp:txXfrm>
    </dsp:sp>
    <dsp:sp modelId="{FE433678-7232-499D-96CE-1579E7B5463F}">
      <dsp:nvSpPr>
        <dsp:cNvPr id="0" name=""/>
        <dsp:cNvSpPr/>
      </dsp:nvSpPr>
      <dsp:spPr>
        <a:xfrm>
          <a:off x="4213598" y="151876"/>
          <a:ext cx="1755219" cy="702087"/>
        </a:xfrm>
        <a:prstGeom prst="chevron">
          <a:avLst/>
        </a:prstGeom>
        <a:solidFill>
          <a:srgbClr val="5964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COLLABORATION</a:t>
          </a:r>
          <a:endParaRPr lang="en-US" sz="1100" b="1" kern="1200" dirty="0"/>
        </a:p>
      </dsp:txBody>
      <dsp:txXfrm>
        <a:off x="4564642" y="151876"/>
        <a:ext cx="1053132" cy="702087"/>
      </dsp:txXfrm>
    </dsp:sp>
    <dsp:sp modelId="{73B32778-CC3D-4D83-B4CA-FCE1124E0AEA}">
      <dsp:nvSpPr>
        <dsp:cNvPr id="0" name=""/>
        <dsp:cNvSpPr/>
      </dsp:nvSpPr>
      <dsp:spPr>
        <a:xfrm>
          <a:off x="5617773" y="151876"/>
          <a:ext cx="1755219" cy="702087"/>
        </a:xfrm>
        <a:prstGeom prst="chevron">
          <a:avLst/>
        </a:prstGeom>
        <a:solidFill>
          <a:srgbClr val="6D6D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EXCELLENCE</a:t>
          </a:r>
          <a:endParaRPr lang="en-US" sz="1100" b="1" kern="1200"/>
        </a:p>
      </dsp:txBody>
      <dsp:txXfrm>
        <a:off x="5968817" y="151876"/>
        <a:ext cx="1053132" cy="702087"/>
      </dsp:txXfrm>
    </dsp:sp>
    <dsp:sp modelId="{8FE1EFA7-F593-40E3-A9A9-330E5636FF03}">
      <dsp:nvSpPr>
        <dsp:cNvPr id="0" name=""/>
        <dsp:cNvSpPr/>
      </dsp:nvSpPr>
      <dsp:spPr>
        <a:xfrm>
          <a:off x="7021949" y="151876"/>
          <a:ext cx="1755219" cy="702087"/>
        </a:xfrm>
        <a:prstGeom prst="chevron">
          <a:avLst/>
        </a:prstGeom>
        <a:solidFill>
          <a:srgbClr val="DC75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INTEGRITY</a:t>
          </a:r>
          <a:endParaRPr lang="en-US" sz="1100" b="1" kern="1200"/>
        </a:p>
      </dsp:txBody>
      <dsp:txXfrm>
        <a:off x="7372993" y="151876"/>
        <a:ext cx="1053132" cy="70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E344B1-2E0A-4591-B969-73F1A1965D78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CA837D-E014-46CD-8293-68F1840C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3F9571-4E73-46C6-B65D-E3455D22D648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D5CE2C-6F84-4657-8681-92C883C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5887" lvl="1" defTabSz="931774">
              <a:defRPr/>
            </a:pPr>
            <a:r>
              <a:rPr lang="en-US"/>
              <a:t>Facilitator Notes:</a:t>
            </a:r>
          </a:p>
          <a:p>
            <a:pPr lvl="1"/>
            <a:endParaRPr lang="en-US"/>
          </a:p>
          <a:p>
            <a:pPr lvl="1"/>
            <a:r>
              <a:rPr lang="en-US"/>
              <a:t>Vision informs us as to </a:t>
            </a:r>
            <a:r>
              <a:rPr lang="en-US" b="1" u="sng"/>
              <a:t>“what we’re working towards,” </a:t>
            </a:r>
            <a:r>
              <a:rPr lang="en-US"/>
              <a:t>the future we want to create.  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Ask: how do you think our commitments tie into the vision? 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Note: Our vision is the idea that drives our commitments. It provides us with a basis upon which to evaluate how we are applying the commitments every day.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A7905-75A8-44CF-A917-AB8193EE9C2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4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4"/>
            <a:ext cx="11176000" cy="6647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63084" y="1905004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2260"/>
      </p:ext>
    </p:extLst>
  </p:cSld>
  <p:clrMapOvr>
    <a:masterClrMapping/>
  </p:clrMapOvr>
  <p:transition xmlns:p14="http://schemas.microsoft.com/office/powerpoint/2010/main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uestionmarkbackground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866" y="-1048505"/>
            <a:ext cx="12672466" cy="895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73F171-9DFE-4194-BEC8-7D150E83C93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3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E225CD-0E5E-48EC-989C-96A2C0992AB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4577DC-20B7-43E8-A0F0-F77AE436955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6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42"/>
            <a:ext cx="9144000" cy="2492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75639A3E-A68F-4EF5-9648-1F9B2D62011F}" type="datetimeFigureOut">
              <a:rPr lang="en-US">
                <a:solidFill>
                  <a:prstClr val="black"/>
                </a:solidFill>
              </a:rPr>
              <a:pPr/>
              <a:t>3/10/17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8BEA41C9-A85E-4AC3-9D3B-237CACF9D46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8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2492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75639A3E-A68F-4EF5-9648-1F9B2D62011F}" type="datetimeFigureOut">
              <a:rPr lang="en-US">
                <a:solidFill>
                  <a:prstClr val="black"/>
                </a:solidFill>
              </a:rPr>
              <a:pPr/>
              <a:t>3/10/17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8BEA41C9-A85E-4AC3-9D3B-237CACF9D46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1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diagramLayout" Target="../diagrams/layout1.xml"/><Relationship Id="rId12" Type="http://schemas.openxmlformats.org/officeDocument/2006/relationships/diagramQuickStyle" Target="../diagrams/quickStyle1.xml"/><Relationship Id="rId13" Type="http://schemas.openxmlformats.org/officeDocument/2006/relationships/diagramColors" Target="../diagrams/colors1.xml"/><Relationship Id="rId14" Type="http://schemas.microsoft.com/office/2007/relationships/diagramDrawing" Target="../diagrams/drawing1.xml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diagramData" Target="../diagrams/data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 userDrawn="1"/>
        </p:nvPicPr>
        <p:blipFill>
          <a:blip r:embed="rId9"/>
          <a:srcRect b="1045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 cmpd="dbl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853" y="164447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4558888"/>
              </p:ext>
            </p:extLst>
          </p:nvPr>
        </p:nvGraphicFramePr>
        <p:xfrm>
          <a:off x="1706880" y="5852160"/>
          <a:ext cx="8778240" cy="100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" name="Rectangle 1"/>
          <p:cNvSpPr/>
          <p:nvPr userDrawn="1"/>
        </p:nvSpPr>
        <p:spPr bwMode="auto">
          <a:xfrm>
            <a:off x="0" y="0"/>
            <a:ext cx="12192000" cy="1004886"/>
          </a:xfrm>
          <a:prstGeom prst="rect">
            <a:avLst/>
          </a:prstGeom>
          <a:solidFill>
            <a:srgbClr val="4071AA"/>
          </a:solidFill>
          <a:ln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5" name="Picture 4" descr="CCB_Horizontal_REV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04" y="139570"/>
            <a:ext cx="586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2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xmlns:p14="http://schemas.microsoft.com/office/powerpoint/2010/main"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0" indent="0" algn="ctr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rgbClr val="4071AA"/>
          </a:solidFill>
          <a:latin typeface="Arial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 cap="all">
          <a:solidFill>
            <a:srgbClr val="596469"/>
          </a:solidFill>
          <a:latin typeface="Arial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3642"/>
            <a:ext cx="9144000" cy="2387600"/>
          </a:xfrm>
        </p:spPr>
        <p:txBody>
          <a:bodyPr/>
          <a:lstStyle/>
          <a:p>
            <a:r>
              <a:rPr lang="en-US" sz="8000" dirty="0" smtClean="0">
                <a:solidFill>
                  <a:srgbClr val="596469"/>
                </a:solidFill>
                <a:latin typeface="Arial"/>
              </a:rPr>
              <a:t>Headline</a:t>
            </a:r>
            <a:br>
              <a:rPr lang="en-US" sz="8000" dirty="0" smtClean="0">
                <a:solidFill>
                  <a:srgbClr val="596469"/>
                </a:solidFill>
                <a:latin typeface="Arial"/>
              </a:rPr>
            </a:br>
            <a:r>
              <a:rPr lang="en-US" sz="8000" dirty="0" smtClean="0">
                <a:solidFill>
                  <a:srgbClr val="596469"/>
                </a:solidFill>
                <a:latin typeface="Arial"/>
              </a:rPr>
              <a:t>Goes Here</a:t>
            </a:r>
            <a:endParaRPr lang="en-US" sz="8000" dirty="0">
              <a:solidFill>
                <a:srgbClr val="596469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96153"/>
            <a:ext cx="9144000" cy="253916"/>
          </a:xfrm>
        </p:spPr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3404" y="1204967"/>
            <a:ext cx="224682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dirty="0" smtClean="0">
                <a:solidFill>
                  <a:srgbClr val="4071AA">
                    <a:alpha val="11000"/>
                  </a:srgbClr>
                </a:solidFill>
                <a:latin typeface="AmazeBold"/>
                <a:cs typeface="AmazeBold"/>
              </a:rPr>
              <a:t>H</a:t>
            </a:r>
            <a:endParaRPr lang="en-US" sz="22500" dirty="0">
              <a:solidFill>
                <a:srgbClr val="4071AA">
                  <a:alpha val="11000"/>
                </a:srgbClr>
              </a:solidFill>
              <a:latin typeface="AmazeBold"/>
              <a:cs typeface="AmazeBold"/>
            </a:endParaRPr>
          </a:p>
        </p:txBody>
      </p:sp>
    </p:spTree>
    <p:extLst>
      <p:ext uri="{BB962C8B-B14F-4D97-AF65-F5344CB8AC3E}">
        <p14:creationId xmlns:p14="http://schemas.microsoft.com/office/powerpoint/2010/main" val="411240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193"/>
          </a:xfrm>
        </p:spPr>
        <p:txBody>
          <a:bodyPr/>
          <a:lstStyle/>
          <a:p>
            <a:r>
              <a:rPr lang="en-US" sz="4400" dirty="0" smtClean="0">
                <a:solidFill>
                  <a:srgbClr val="596469"/>
                </a:solidFill>
                <a:latin typeface="Arial"/>
              </a:rPr>
              <a:t>Subheading:</a:t>
            </a:r>
            <a:endParaRPr lang="en-US" sz="4400" dirty="0">
              <a:solidFill>
                <a:srgbClr val="596469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839" y="2290524"/>
            <a:ext cx="10029297" cy="366767"/>
          </a:xfrm>
        </p:spPr>
        <p:txBody>
          <a:bodyPr/>
          <a:lstStyle/>
          <a:p>
            <a:pPr marL="628650" lvl="1" indent="-28575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b="0" cap="none" dirty="0" smtClean="0">
                <a:solidFill>
                  <a:srgbClr val="4071AA"/>
                </a:solidFill>
              </a:rPr>
              <a:t>Bullet Points</a:t>
            </a:r>
            <a:endParaRPr lang="en-US" sz="2600" b="0" cap="none" dirty="0">
              <a:solidFill>
                <a:srgbClr val="407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6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193"/>
          </a:xfrm>
        </p:spPr>
        <p:txBody>
          <a:bodyPr/>
          <a:lstStyle/>
          <a:p>
            <a:r>
              <a:rPr lang="en-US" sz="4400" dirty="0" smtClean="0">
                <a:solidFill>
                  <a:srgbClr val="596469"/>
                </a:solidFill>
                <a:latin typeface="Arial"/>
              </a:rPr>
              <a:t>Subheading:</a:t>
            </a:r>
            <a:endParaRPr lang="en-US" sz="4400" dirty="0">
              <a:solidFill>
                <a:srgbClr val="596469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475" y="2569442"/>
            <a:ext cx="8726381" cy="492443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200" b="0" dirty="0" smtClean="0"/>
              <a:t>Paragraph goes here.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116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0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5">
  <a:themeElements>
    <a:clrScheme name="Custom 23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B2BACB"/>
      </a:accent1>
      <a:accent2>
        <a:srgbClr val="726056"/>
      </a:accent2>
      <a:accent3>
        <a:srgbClr val="313A44"/>
      </a:accent3>
      <a:accent4>
        <a:srgbClr val="808DA9"/>
      </a:accent4>
      <a:accent5>
        <a:srgbClr val="424E5B"/>
      </a:accent5>
      <a:accent6>
        <a:srgbClr val="6C6C72"/>
      </a:accent6>
      <a:hlink>
        <a:srgbClr val="636363"/>
      </a:hlink>
      <a:folHlink>
        <a:srgbClr val="3B455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heme5" id="{56EF7411-09D4-461C-A1F8-5DA686A34B0E}" vid="{4C7D2BBB-7D0A-4F4F-9639-9362E50798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80</Words>
  <Application>Microsoft Macintosh PowerPoint</Application>
  <PresentationFormat>Custom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1_Theme5</vt:lpstr>
      <vt:lpstr>Headline Goes Here</vt:lpstr>
      <vt:lpstr>Subheading:</vt:lpstr>
      <vt:lpstr>Subheading: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Allison Stone</dc:creator>
  <cp:lastModifiedBy>Denise Burns</cp:lastModifiedBy>
  <cp:revision>34</cp:revision>
  <dcterms:modified xsi:type="dcterms:W3CDTF">2017-03-10T13:25:15Z</dcterms:modified>
</cp:coreProperties>
</file>